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0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397"/>
            <a:ext cx="777240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120"/>
            <a:ext cx="64008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5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6330"/>
            <a:ext cx="205740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330"/>
            <a:ext cx="601980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09"/>
            <a:ext cx="777240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4"/>
            <a:ext cx="777240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520"/>
            <a:ext cx="4038600" cy="42242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520"/>
            <a:ext cx="4038600" cy="42242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2772"/>
            <a:ext cx="4040188" cy="597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883"/>
            <a:ext cx="4040188" cy="36878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432772"/>
            <a:ext cx="4041775" cy="597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29883"/>
            <a:ext cx="4041775" cy="36878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54847"/>
            <a:ext cx="3008313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49"/>
            <a:ext cx="511175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339428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3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1"/>
            <a:ext cx="5486400" cy="5289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17"/>
            <a:ext cx="5486400" cy="751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9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328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520"/>
            <a:ext cx="8229600" cy="422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147B4-A2BD-44A1-9CB7-16E15FB4447E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90A3-AE0A-49A6-884D-C6364A14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9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9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7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2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8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6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44000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</cp:lastModifiedBy>
  <cp:revision>2</cp:revision>
  <dcterms:created xsi:type="dcterms:W3CDTF">2016-01-14T01:29:50Z</dcterms:created>
  <dcterms:modified xsi:type="dcterms:W3CDTF">2016-01-14T01:39:38Z</dcterms:modified>
</cp:coreProperties>
</file>