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2" r:id="rId3"/>
    <p:sldId id="259" r:id="rId4"/>
    <p:sldId id="291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4" r:id="rId15"/>
    <p:sldId id="275" r:id="rId16"/>
    <p:sldId id="286" r:id="rId17"/>
    <p:sldId id="276" r:id="rId18"/>
    <p:sldId id="278" r:id="rId19"/>
    <p:sldId id="280" r:id="rId20"/>
    <p:sldId id="272" r:id="rId21"/>
    <p:sldId id="273" r:id="rId22"/>
    <p:sldId id="281" r:id="rId23"/>
    <p:sldId id="282" r:id="rId24"/>
    <p:sldId id="283" r:id="rId25"/>
    <p:sldId id="287" r:id="rId26"/>
    <p:sldId id="28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68" autoAdjust="0"/>
    <p:restoredTop sz="94660"/>
  </p:normalViewPr>
  <p:slideViewPr>
    <p:cSldViewPr>
      <p:cViewPr>
        <p:scale>
          <a:sx n="100" d="100"/>
          <a:sy n="100" d="100"/>
        </p:scale>
        <p:origin x="-25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539A1C-F1C4-439F-8C8C-A98779BCAF86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DCF94-BDF0-4F99-A2A1-D61614A3C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32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DCF94-BDF0-4F99-A2A1-D61614A3C1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70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DCF94-BDF0-4F99-A2A1-D61614A3C1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05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DCF94-BDF0-4F99-A2A1-D61614A3C1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84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DCF94-BDF0-4F99-A2A1-D61614A3C1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79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DCF94-BDF0-4F99-A2A1-D61614A3C14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92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DE71-E88A-4382-B686-DA37630E6D5F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622CC-031B-41C4-9BCD-D71433A3E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54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DE71-E88A-4382-B686-DA37630E6D5F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622CC-031B-41C4-9BCD-D71433A3E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19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DE71-E88A-4382-B686-DA37630E6D5F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622CC-031B-41C4-9BCD-D71433A3E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36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DE71-E88A-4382-B686-DA37630E6D5F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622CC-031B-41C4-9BCD-D71433A3E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59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DE71-E88A-4382-B686-DA37630E6D5F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622CC-031B-41C4-9BCD-D71433A3E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17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DE71-E88A-4382-B686-DA37630E6D5F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622CC-031B-41C4-9BCD-D71433A3E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94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DE71-E88A-4382-B686-DA37630E6D5F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622CC-031B-41C4-9BCD-D71433A3E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932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DE71-E88A-4382-B686-DA37630E6D5F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622CC-031B-41C4-9BCD-D71433A3E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49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DE71-E88A-4382-B686-DA37630E6D5F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622CC-031B-41C4-9BCD-D71433A3E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97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DE71-E88A-4382-B686-DA37630E6D5F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622CC-031B-41C4-9BCD-D71433A3E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01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0DE71-E88A-4382-B686-DA37630E6D5F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622CC-031B-41C4-9BCD-D71433A3E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65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0DE71-E88A-4382-B686-DA37630E6D5F}" type="datetimeFigureOut">
              <a:rPr lang="en-US" smtClean="0"/>
              <a:t>2/6/2015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622CC-031B-41C4-9BCD-D71433A3E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89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Mark's Folder\Logos\logos\logo1A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3804601"/>
            <a:ext cx="381000" cy="67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kkellams\Desktop\Equipto Bay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671513"/>
            <a:ext cx="7559675" cy="566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Mark's Folder\Logos\logos\logo1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34010"/>
            <a:ext cx="4724400" cy="1113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332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3"/>
    </mc:Choice>
    <mc:Fallback xmlns="">
      <p:transition spd="slow" advTm="435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kkellams\Desktop\BANKERTGARAGERE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92344" y="1518"/>
            <a:ext cx="28230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PORTABLE WORKBENCH,</a:t>
            </a:r>
          </a:p>
          <a:p>
            <a:r>
              <a:rPr lang="en-US" sz="2000" b="1" dirty="0" smtClean="0"/>
              <a:t>1200 LB CAPACITY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2317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35"/>
    </mc:Choice>
    <mc:Fallback xmlns="">
      <p:transition spd="slow" advTm="5435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kkellams\Desktop\Slid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07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29"/>
    </mc:Choice>
    <mc:Fallback xmlns="">
      <p:transition spd="slow" advTm="5929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kkellams\Desktop\HMH 2756US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44000" cy="764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0" y="5181600"/>
            <a:ext cx="3023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LOCKABLE SLIDING DOORS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36083" y="1022866"/>
            <a:ext cx="3764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INVERTED HANDLES FOR EASY REACH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76600" y="4800600"/>
            <a:ext cx="2428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STAINLESS STEEL TOP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33475" y="3611046"/>
            <a:ext cx="5880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MID SHELF ADJUSTABLE TO OBTAIN ANGLE REQUIRED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45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21"/>
    </mc:Choice>
    <mc:Fallback xmlns="">
      <p:transition spd="slow" advTm="542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kkellams\Desktop\DSC0094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31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10"/>
    </mc:Choice>
    <mc:Fallback xmlns="">
      <p:transition spd="slow" advTm="861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19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05"/>
    </mc:Choice>
    <mc:Fallback xmlns="">
      <p:transition spd="slow" advTm="6205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838200"/>
            <a:ext cx="45540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V GRIP SHELVING WORK CENTER,</a:t>
            </a:r>
          </a:p>
          <a:p>
            <a:r>
              <a:rPr lang="en-US" sz="2000" b="1" dirty="0" smtClean="0"/>
              <a:t> ADD DRAWERS, SHELVES, DOORS, ETC</a:t>
            </a:r>
          </a:p>
          <a:p>
            <a:r>
              <a:rPr lang="en-US" sz="2000" b="1" dirty="0" smtClean="0"/>
              <a:t>EVER CHANGING TO MEET YOUR FUTURE</a:t>
            </a:r>
          </a:p>
          <a:p>
            <a:r>
              <a:rPr lang="en-US" sz="2000" b="1" dirty="0" smtClean="0"/>
              <a:t>REQUIREMENTS.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8855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21"/>
    </mc:Choice>
    <mc:Fallback xmlns="">
      <p:transition spd="slow" advTm="752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kkellams\Desktop\My Pictures\Applications\Government-Military\Military\MN ANG Guidance and Avionics Shop March 2008\MN ANG Guidance and Avionics Shop March 2008 0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229" y="-152400"/>
            <a:ext cx="9144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2743884"/>
            <a:ext cx="44778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IRON I WORK CENTERS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ADJUSTABLE HEIGHT @ ½” INCREMENTS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64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81"/>
    </mc:Choice>
    <mc:Fallback xmlns="">
      <p:transition spd="slow" advTm="738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4" y="0"/>
            <a:ext cx="9134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6760" y="5715000"/>
            <a:ext cx="45397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ADD DRAWERS, DIVIDERS, DOORS</a:t>
            </a:r>
          </a:p>
          <a:p>
            <a:r>
              <a:rPr lang="en-US" sz="2400" b="1" dirty="0" smtClean="0"/>
              <a:t>INTO THE 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3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53"/>
    </mc:Choice>
    <mc:Fallback xmlns="">
      <p:transition spd="slow" advTm="5753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76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421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84"/>
    </mc:Choice>
    <mc:Fallback xmlns="">
      <p:transition spd="slow" advTm="6684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344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765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73"/>
    </mc:Choice>
    <mc:Fallback xmlns="">
      <p:transition spd="slow" advTm="897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kkellams\Desktop\Jaguar Scottsdale dual Tech - croppe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6172200"/>
            <a:ext cx="4117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WORKBENCH WALL MOUNTED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3396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60"/>
    </mc:Choice>
    <mc:Fallback xmlns="">
      <p:transition spd="slow" advTm="496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kkellams\Desktop\100_2512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74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39"/>
    </mc:Choice>
    <mc:Fallback xmlns="">
      <p:transition spd="slow" advTm="7639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kkellams\Desktop\100_015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33613" y="-1344613"/>
            <a:ext cx="12215813" cy="821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675" y="4038600"/>
            <a:ext cx="48217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MODULAR CABINET WORK CENTERS</a:t>
            </a:r>
          </a:p>
          <a:p>
            <a:r>
              <a:rPr lang="en-US" sz="2400" b="1" dirty="0" smtClean="0"/>
              <a:t>400 LB CAPACITY DRAWERS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7823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96"/>
    </mc:Choice>
    <mc:Fallback xmlns="">
      <p:transition spd="slow" advTm="7396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kkellams\Desktop\100_26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84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56"/>
    </mc:Choice>
    <mc:Fallback xmlns="">
      <p:transition spd="slow" advTm="6356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kkellams\Desktop\My Pictures\Applications\Automotive\Automotive-Dealerships\Tech bench Ferari Phoenix\JPGS\Ferrari-Phoenix-2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" y="0"/>
            <a:ext cx="9115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6221" y="2438400"/>
            <a:ext cx="31277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HOSE REELS HIDDEN INSIDE</a:t>
            </a:r>
          </a:p>
          <a:p>
            <a:r>
              <a:rPr lang="en-US" sz="2000" b="1" dirty="0" smtClean="0"/>
              <a:t>WORK BENCH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2124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70"/>
    </mc:Choice>
    <mc:Fallback xmlns="">
      <p:transition spd="slow" advTm="567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S:\Online Catalog Photos\Photo 2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55" y="295275"/>
            <a:ext cx="924227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OPEN LEG WORK CENTERS, AVAILABLE WITH STAINLESS STEEL TOPS, BONDED WOOD,</a:t>
            </a:r>
          </a:p>
          <a:p>
            <a:r>
              <a:rPr lang="en-US" sz="2000" b="1" dirty="0" smtClean="0"/>
              <a:t>STEEL TOP, HARDWOOD, PLASTIC LAMINATE &amp; ANTI STATIC.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5060007"/>
            <a:ext cx="6112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ORDER WITH OR WITHOUT SIDE &amp; BACK RAILS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6317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08"/>
    </mc:Choice>
    <mc:Fallback xmlns="">
      <p:transition spd="slow" advTm="7608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kkellams\Desktop\100_506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" y="-2857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7000" y="2831068"/>
            <a:ext cx="2207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LOCKABLE DRAWERS</a:t>
            </a:r>
            <a:endParaRPr lang="en-US" dirty="0"/>
          </a:p>
        </p:txBody>
      </p:sp>
      <p:cxnSp>
        <p:nvCxnSpPr>
          <p:cNvPr id="8" name="Straight Arrow Connector 7"/>
          <p:cNvCxnSpPr>
            <a:stCxn id="4" idx="2"/>
          </p:cNvCxnSpPr>
          <p:nvPr/>
        </p:nvCxnSpPr>
        <p:spPr>
          <a:xfrm>
            <a:off x="3770712" y="3200400"/>
            <a:ext cx="572688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05400" y="1676400"/>
            <a:ext cx="320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14” HIGH STEEL AERIAL SHELVES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324600" y="2045732"/>
            <a:ext cx="228600" cy="10784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846019" y="1722566"/>
            <a:ext cx="2422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NJ ARNG CSMS</a:t>
            </a:r>
          </a:p>
          <a:p>
            <a:r>
              <a:rPr lang="en-US" dirty="0" smtClean="0"/>
              <a:t>TMDE Calibration Room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20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15"/>
    </mc:Choice>
    <mc:Fallback xmlns="">
      <p:transition spd="slow" advTm="7315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kkellams\Desktop\100_506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152400"/>
            <a:ext cx="2057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DOORS RECESS OUT</a:t>
            </a:r>
          </a:p>
          <a:p>
            <a:r>
              <a:rPr lang="en-US" dirty="0" smtClean="0"/>
              <a:t>OF VIEW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3200400"/>
            <a:ext cx="96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120 VAC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19475" y="2710934"/>
            <a:ext cx="1458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TACK BOARD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447800" y="6096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2400" y="2387768"/>
            <a:ext cx="1992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 WORK SURFACES</a:t>
            </a:r>
          </a:p>
          <a:p>
            <a:r>
              <a:rPr lang="en-US" dirty="0" smtClean="0"/>
              <a:t> AVAILABLE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600200" y="28956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8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87"/>
    </mc:Choice>
    <mc:Fallback xmlns="">
      <p:transition spd="slow" advTm="598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kellams\Desktop\IMG_007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0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0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29"/>
    </mc:Choice>
    <mc:Fallback xmlns="">
      <p:transition spd="slow" advTm="552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kellams\Desktop\My Pictures\Applications\Automotive\Mark Motors Toyota\Mark Motors Toyota 0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32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22"/>
    </mc:Choice>
    <mc:Fallback xmlns="">
      <p:transition spd="slow" advTm="732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kkellams\Desktop\105_024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18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60"/>
    </mc:Choice>
    <mc:Fallback xmlns="">
      <p:transition spd="slow" advTm="496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kkellams\Desktop\105_027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65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58"/>
    </mc:Choice>
    <mc:Fallback xmlns="">
      <p:transition spd="slow" advTm="515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kkellams\Desktop\SHOWROOMREDDBL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4648200"/>
            <a:ext cx="4876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WALL MOUNTED OR FREE STANDING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00275" y="5112096"/>
            <a:ext cx="3295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FREE STANDING SHOWN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1644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74"/>
    </mc:Choice>
    <mc:Fallback xmlns="">
      <p:transition spd="slow" advTm="6674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kkellams\Desktop\100_260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9508" y="-879476"/>
            <a:ext cx="9253508" cy="769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4600" y="1143000"/>
            <a:ext cx="3921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TEARDOWN BENCH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60536" y="5334000"/>
            <a:ext cx="3684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FLUID COLLECTION PAN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9464" y="4286250"/>
            <a:ext cx="2284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LOCKABLE DRAWER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8756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19"/>
    </mc:Choice>
    <mc:Fallback xmlns="">
      <p:transition spd="slow" advTm="621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kkellams\Desktop\IMG_006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8400" y="1603236"/>
            <a:ext cx="40001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CUSTOM CONFIGURATION TO MEET</a:t>
            </a:r>
          </a:p>
          <a:p>
            <a:r>
              <a:rPr lang="en-US" sz="2000" b="1" dirty="0" smtClean="0"/>
              <a:t> YOUR EXACTING REQUIREMENTS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4940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90"/>
    </mc:Choice>
    <mc:Fallback xmlns="">
      <p:transition spd="slow" advTm="779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</TotalTime>
  <Words>171</Words>
  <Application>Microsoft Office PowerPoint</Application>
  <PresentationFormat>On-screen Show (4:3)</PresentationFormat>
  <Paragraphs>44</Paragraphs>
  <Slides>26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J. Kellams</dc:creator>
  <cp:lastModifiedBy>Jeff Williams</cp:lastModifiedBy>
  <cp:revision>50</cp:revision>
  <dcterms:created xsi:type="dcterms:W3CDTF">2011-12-08T23:34:29Z</dcterms:created>
  <dcterms:modified xsi:type="dcterms:W3CDTF">2015-02-06T16:09:00Z</dcterms:modified>
</cp:coreProperties>
</file>